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5" r:id="rId10"/>
    <p:sldId id="268" r:id="rId11"/>
    <p:sldId id="267" r:id="rId12"/>
    <p:sldId id="266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/>
    <p:restoredTop sz="94694"/>
  </p:normalViewPr>
  <p:slideViewPr>
    <p:cSldViewPr snapToGrid="0">
      <p:cViewPr varScale="1">
        <p:scale>
          <a:sx n="121" d="100"/>
          <a:sy n="121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elli, Nicole" userId="S::nnorelli@smu.edu::0fac335b-5a1b-415f-b232-077f11c1191c" providerId="AD" clId="Web-{3AF4DE28-3C1F-2DC8-C4E2-7C0C4504D7A0}"/>
    <pc:docChg chg="modSld">
      <pc:chgData name="Norelli, Nicole" userId="S::nnorelli@smu.edu::0fac335b-5a1b-415f-b232-077f11c1191c" providerId="AD" clId="Web-{3AF4DE28-3C1F-2DC8-C4E2-7C0C4504D7A0}" dt="2020-10-21T00:03:39.379" v="132" actId="20577"/>
      <pc:docMkLst>
        <pc:docMk/>
      </pc:docMkLst>
      <pc:sldChg chg="modSp">
        <pc:chgData name="Norelli, Nicole" userId="S::nnorelli@smu.edu::0fac335b-5a1b-415f-b232-077f11c1191c" providerId="AD" clId="Web-{3AF4DE28-3C1F-2DC8-C4E2-7C0C4504D7A0}" dt="2020-10-21T00:01:03.124" v="23" actId="20577"/>
        <pc:sldMkLst>
          <pc:docMk/>
          <pc:sldMk cId="1596921650" sldId="265"/>
        </pc:sldMkLst>
        <pc:spChg chg="mod">
          <ac:chgData name="Norelli, Nicole" userId="S::nnorelli@smu.edu::0fac335b-5a1b-415f-b232-077f11c1191c" providerId="AD" clId="Web-{3AF4DE28-3C1F-2DC8-C4E2-7C0C4504D7A0}" dt="2020-10-21T00:01:03.124" v="23" actId="20577"/>
          <ac:spMkLst>
            <pc:docMk/>
            <pc:sldMk cId="1596921650" sldId="265"/>
            <ac:spMk id="8" creationId="{FB0AA05F-A584-944B-B2E4-E51C50337000}"/>
          </ac:spMkLst>
        </pc:spChg>
      </pc:sldChg>
      <pc:sldChg chg="addSp modSp">
        <pc:chgData name="Norelli, Nicole" userId="S::nnorelli@smu.edu::0fac335b-5a1b-415f-b232-077f11c1191c" providerId="AD" clId="Web-{3AF4DE28-3C1F-2DC8-C4E2-7C0C4504D7A0}" dt="2020-10-21T00:03:39.379" v="131" actId="20577"/>
        <pc:sldMkLst>
          <pc:docMk/>
          <pc:sldMk cId="3195463409" sldId="269"/>
        </pc:sldMkLst>
        <pc:spChg chg="add mod">
          <ac:chgData name="Norelli, Nicole" userId="S::nnorelli@smu.edu::0fac335b-5a1b-415f-b232-077f11c1191c" providerId="AD" clId="Web-{3AF4DE28-3C1F-2DC8-C4E2-7C0C4504D7A0}" dt="2020-10-21T00:01:46.250" v="31" actId="20577"/>
          <ac:spMkLst>
            <pc:docMk/>
            <pc:sldMk cId="3195463409" sldId="269"/>
            <ac:spMk id="3" creationId="{4C228119-D116-4FF1-8F67-BEDD18F372D3}"/>
          </ac:spMkLst>
        </pc:spChg>
        <pc:spChg chg="mod">
          <ac:chgData name="Norelli, Nicole" userId="S::nnorelli@smu.edu::0fac335b-5a1b-415f-b232-077f11c1191c" providerId="AD" clId="Web-{3AF4DE28-3C1F-2DC8-C4E2-7C0C4504D7A0}" dt="2020-10-21T00:03:39.379" v="131" actId="20577"/>
          <ac:spMkLst>
            <pc:docMk/>
            <pc:sldMk cId="3195463409" sldId="269"/>
            <ac:spMk id="7" creationId="{B1B7A3F6-4000-4A45-9260-CBA09B2ED25A}"/>
          </ac:spMkLst>
        </pc:spChg>
      </pc:sldChg>
    </pc:docChg>
  </pc:docChgLst>
  <pc:docChgLst>
    <pc:chgData name="Norelli, Nicole" userId="S::nnorelli@smu.edu::0fac335b-5a1b-415f-b232-077f11c1191c" providerId="AD" clId="Web-{8407D173-0B9D-EBD8-E5D8-1E7BFBEAD277}"/>
    <pc:docChg chg="modSld">
      <pc:chgData name="Norelli, Nicole" userId="S::nnorelli@smu.edu::0fac335b-5a1b-415f-b232-077f11c1191c" providerId="AD" clId="Web-{8407D173-0B9D-EBD8-E5D8-1E7BFBEAD277}" dt="2020-10-21T15:24:23.295" v="53" actId="20577"/>
      <pc:docMkLst>
        <pc:docMk/>
      </pc:docMkLst>
      <pc:sldChg chg="modSp">
        <pc:chgData name="Norelli, Nicole" userId="S::nnorelli@smu.edu::0fac335b-5a1b-415f-b232-077f11c1191c" providerId="AD" clId="Web-{8407D173-0B9D-EBD8-E5D8-1E7BFBEAD277}" dt="2020-10-21T15:21:35.009" v="7" actId="1076"/>
        <pc:sldMkLst>
          <pc:docMk/>
          <pc:sldMk cId="2337941025" sldId="267"/>
        </pc:sldMkLst>
        <pc:spChg chg="mod">
          <ac:chgData name="Norelli, Nicole" userId="S::nnorelli@smu.edu::0fac335b-5a1b-415f-b232-077f11c1191c" providerId="AD" clId="Web-{8407D173-0B9D-EBD8-E5D8-1E7BFBEAD277}" dt="2020-10-21T15:21:35.009" v="7" actId="1076"/>
          <ac:spMkLst>
            <pc:docMk/>
            <pc:sldMk cId="2337941025" sldId="267"/>
            <ac:spMk id="6" creationId="{735A836F-AD43-3045-A264-913D10B3D9A6}"/>
          </ac:spMkLst>
        </pc:spChg>
      </pc:sldChg>
      <pc:sldChg chg="modSp">
        <pc:chgData name="Norelli, Nicole" userId="S::nnorelli@smu.edu::0fac335b-5a1b-415f-b232-077f11c1191c" providerId="AD" clId="Web-{8407D173-0B9D-EBD8-E5D8-1E7BFBEAD277}" dt="2020-10-21T15:24:23.295" v="52" actId="20577"/>
        <pc:sldMkLst>
          <pc:docMk/>
          <pc:sldMk cId="3195463409" sldId="269"/>
        </pc:sldMkLst>
        <pc:spChg chg="mod">
          <ac:chgData name="Norelli, Nicole" userId="S::nnorelli@smu.edu::0fac335b-5a1b-415f-b232-077f11c1191c" providerId="AD" clId="Web-{8407D173-0B9D-EBD8-E5D8-1E7BFBEAD277}" dt="2020-10-21T15:24:23.295" v="52" actId="20577"/>
          <ac:spMkLst>
            <pc:docMk/>
            <pc:sldMk cId="3195463409" sldId="269"/>
            <ac:spMk id="7" creationId="{B1B7A3F6-4000-4A45-9260-CBA09B2ED25A}"/>
          </ac:spMkLst>
        </pc:spChg>
      </pc:sldChg>
    </pc:docChg>
  </pc:docChgLst>
  <pc:docChgLst>
    <pc:chgData name="Norelli, Nicole" userId="S::nnorelli@smu.edu::0fac335b-5a1b-415f-b232-077f11c1191c" providerId="AD" clId="Web-{BCC2677F-7763-40FE-BF50-3EB16884ED08}"/>
    <pc:docChg chg="modSld">
      <pc:chgData name="Norelli, Nicole" userId="S::nnorelli@smu.edu::0fac335b-5a1b-415f-b232-077f11c1191c" providerId="AD" clId="Web-{BCC2677F-7763-40FE-BF50-3EB16884ED08}" dt="2020-10-12T17:59:02.695" v="117" actId="20577"/>
      <pc:docMkLst>
        <pc:docMk/>
      </pc:docMkLst>
      <pc:sldChg chg="modSp">
        <pc:chgData name="Norelli, Nicole" userId="S::nnorelli@smu.edu::0fac335b-5a1b-415f-b232-077f11c1191c" providerId="AD" clId="Web-{BCC2677F-7763-40FE-BF50-3EB16884ED08}" dt="2020-10-12T17:50:50.307" v="26"/>
        <pc:sldMkLst>
          <pc:docMk/>
          <pc:sldMk cId="1343945990" sldId="258"/>
        </pc:sldMkLst>
        <pc:spChg chg="mod">
          <ac:chgData name="Norelli, Nicole" userId="S::nnorelli@smu.edu::0fac335b-5a1b-415f-b232-077f11c1191c" providerId="AD" clId="Web-{BCC2677F-7763-40FE-BF50-3EB16884ED08}" dt="2020-10-12T17:50:50.307" v="26"/>
          <ac:spMkLst>
            <pc:docMk/>
            <pc:sldMk cId="1343945990" sldId="258"/>
            <ac:spMk id="3" creationId="{3EA288EB-26B5-E44E-BA7A-8CDB2EB92DE5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7:13.455" v="82" actId="20577"/>
        <pc:sldMkLst>
          <pc:docMk/>
          <pc:sldMk cId="1476464908" sldId="259"/>
        </pc:sldMkLst>
        <pc:spChg chg="mod">
          <ac:chgData name="Norelli, Nicole" userId="S::nnorelli@smu.edu::0fac335b-5a1b-415f-b232-077f11c1191c" providerId="AD" clId="Web-{BCC2677F-7763-40FE-BF50-3EB16884ED08}" dt="2020-10-12T17:57:13.455" v="82" actId="20577"/>
          <ac:spMkLst>
            <pc:docMk/>
            <pc:sldMk cId="1476464908" sldId="259"/>
            <ac:spMk id="7" creationId="{45BECAA4-43B9-934C-AF30-D83887666AC9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1:14.809" v="29" actId="20577"/>
        <pc:sldMkLst>
          <pc:docMk/>
          <pc:sldMk cId="1481389859" sldId="260"/>
        </pc:sldMkLst>
        <pc:spChg chg="mod">
          <ac:chgData name="Norelli, Nicole" userId="S::nnorelli@smu.edu::0fac335b-5a1b-415f-b232-077f11c1191c" providerId="AD" clId="Web-{BCC2677F-7763-40FE-BF50-3EB16884ED08}" dt="2020-10-12T17:51:14.809" v="29" actId="20577"/>
          <ac:spMkLst>
            <pc:docMk/>
            <pc:sldMk cId="1481389859" sldId="260"/>
            <ac:spMk id="7" creationId="{6D953380-8D6E-AC40-9D2E-089A59177F96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9:01.914" v="115" actId="20577"/>
        <pc:sldMkLst>
          <pc:docMk/>
          <pc:sldMk cId="684935940" sldId="262"/>
        </pc:sldMkLst>
        <pc:spChg chg="mod">
          <ac:chgData name="Norelli, Nicole" userId="S::nnorelli@smu.edu::0fac335b-5a1b-415f-b232-077f11c1191c" providerId="AD" clId="Web-{BCC2677F-7763-40FE-BF50-3EB16884ED08}" dt="2020-10-12T17:59:01.914" v="115" actId="20577"/>
          <ac:spMkLst>
            <pc:docMk/>
            <pc:sldMk cId="684935940" sldId="262"/>
            <ac:spMk id="7" creationId="{B883F458-6DDD-F540-82C1-2BA21EF9533A}"/>
          </ac:spMkLst>
        </pc:spChg>
      </pc:sldChg>
    </pc:docChg>
  </pc:docChgLst>
  <pc:docChgLst>
    <pc:chgData name="Norelli, Nicole" userId="S::nnorelli@smu.edu::0fac335b-5a1b-415f-b232-077f11c1191c" providerId="AD" clId="Web-{B313E3B9-C007-5382-A0AA-B42B4EF30DF1}"/>
    <pc:docChg chg="modSld">
      <pc:chgData name="Norelli, Nicole" userId="S::nnorelli@smu.edu::0fac335b-5a1b-415f-b232-077f11c1191c" providerId="AD" clId="Web-{B313E3B9-C007-5382-A0AA-B42B4EF30DF1}" dt="2020-10-13T18:19:18.247" v="3" actId="20577"/>
      <pc:docMkLst>
        <pc:docMk/>
      </pc:docMkLst>
      <pc:sldChg chg="modSp">
        <pc:chgData name="Norelli, Nicole" userId="S::nnorelli@smu.edu::0fac335b-5a1b-415f-b232-077f11c1191c" providerId="AD" clId="Web-{B313E3B9-C007-5382-A0AA-B42B4EF30DF1}" dt="2020-10-13T18:19:18.247" v="3" actId="20577"/>
        <pc:sldMkLst>
          <pc:docMk/>
          <pc:sldMk cId="1476464908" sldId="259"/>
        </pc:sldMkLst>
        <pc:spChg chg="mod">
          <ac:chgData name="Norelli, Nicole" userId="S::nnorelli@smu.edu::0fac335b-5a1b-415f-b232-077f11c1191c" providerId="AD" clId="Web-{B313E3B9-C007-5382-A0AA-B42B4EF30DF1}" dt="2020-10-13T18:19:18.247" v="3" actId="20577"/>
          <ac:spMkLst>
            <pc:docMk/>
            <pc:sldMk cId="1476464908" sldId="259"/>
            <ac:spMk id="2" creationId="{DC052CAD-9733-524B-884D-E7ED3546D781}"/>
          </ac:spMkLst>
        </pc:spChg>
      </pc:sldChg>
    </pc:docChg>
  </pc:docChgLst>
  <pc:docChgLst>
    <pc:chgData name="Norelli, Nicole" userId="S::nnorelli@smu.edu::0fac335b-5a1b-415f-b232-077f11c1191c" providerId="AD" clId="Web-{DF39F6E8-B329-45F1-8341-9A79317B9B33}"/>
    <pc:docChg chg="modSld">
      <pc:chgData name="Norelli, Nicole" userId="S::nnorelli@smu.edu::0fac335b-5a1b-415f-b232-077f11c1191c" providerId="AD" clId="Web-{DF39F6E8-B329-45F1-8341-9A79317B9B33}" dt="2020-10-20T22:28:45.575" v="711"/>
      <pc:docMkLst>
        <pc:docMk/>
      </pc:docMkLst>
      <pc:sldChg chg="modSp">
        <pc:chgData name="Norelli, Nicole" userId="S::nnorelli@smu.edu::0fac335b-5a1b-415f-b232-077f11c1191c" providerId="AD" clId="Web-{DF39F6E8-B329-45F1-8341-9A79317B9B33}" dt="2020-10-20T22:07:01.806" v="300" actId="14100"/>
        <pc:sldMkLst>
          <pc:docMk/>
          <pc:sldMk cId="1343945990" sldId="258"/>
        </pc:sldMkLst>
        <pc:spChg chg="mod">
          <ac:chgData name="Norelli, Nicole" userId="S::nnorelli@smu.edu::0fac335b-5a1b-415f-b232-077f11c1191c" providerId="AD" clId="Web-{DF39F6E8-B329-45F1-8341-9A79317B9B33}" dt="2020-10-20T22:07:01.806" v="300" actId="14100"/>
          <ac:spMkLst>
            <pc:docMk/>
            <pc:sldMk cId="1343945990" sldId="258"/>
            <ac:spMk id="3" creationId="{3EA288EB-26B5-E44E-BA7A-8CDB2EB92DE5}"/>
          </ac:spMkLst>
        </pc:spChg>
      </pc:sldChg>
      <pc:sldChg chg="addSp delSp modSp">
        <pc:chgData name="Norelli, Nicole" userId="S::nnorelli@smu.edu::0fac335b-5a1b-415f-b232-077f11c1191c" providerId="AD" clId="Web-{DF39F6E8-B329-45F1-8341-9A79317B9B33}" dt="2020-10-20T22:28:45.575" v="711"/>
        <pc:sldMkLst>
          <pc:docMk/>
          <pc:sldMk cId="1596921650" sldId="265"/>
        </pc:sldMkLst>
        <pc:spChg chg="add del mod">
          <ac:chgData name="Norelli, Nicole" userId="S::nnorelli@smu.edu::0fac335b-5a1b-415f-b232-077f11c1191c" providerId="AD" clId="Web-{DF39F6E8-B329-45F1-8341-9A79317B9B33}" dt="2020-10-20T22:28:45.575" v="711"/>
          <ac:spMkLst>
            <pc:docMk/>
            <pc:sldMk cId="1596921650" sldId="265"/>
            <ac:spMk id="8" creationId="{FB0AA05F-A584-944B-B2E4-E51C50337000}"/>
          </ac:spMkLst>
        </pc:spChg>
        <pc:picChg chg="mod">
          <ac:chgData name="Norelli, Nicole" userId="S::nnorelli@smu.edu::0fac335b-5a1b-415f-b232-077f11c1191c" providerId="AD" clId="Web-{DF39F6E8-B329-45F1-8341-9A79317B9B33}" dt="2020-10-20T22:08:18.078" v="301" actId="14100"/>
          <ac:picMkLst>
            <pc:docMk/>
            <pc:sldMk cId="1596921650" sldId="265"/>
            <ac:picMk id="5" creationId="{306862EC-4026-5540-BBF2-3343103E2FE7}"/>
          </ac:picMkLst>
        </pc:picChg>
      </pc:sldChg>
      <pc:sldChg chg="modSp">
        <pc:chgData name="Norelli, Nicole" userId="S::nnorelli@smu.edu::0fac335b-5a1b-415f-b232-077f11c1191c" providerId="AD" clId="Web-{DF39F6E8-B329-45F1-8341-9A79317B9B33}" dt="2020-10-20T22:26:34.938" v="700" actId="20577"/>
        <pc:sldMkLst>
          <pc:docMk/>
          <pc:sldMk cId="1717537018" sldId="266"/>
        </pc:sldMkLst>
        <pc:spChg chg="mod">
          <ac:chgData name="Norelli, Nicole" userId="S::nnorelli@smu.edu::0fac335b-5a1b-415f-b232-077f11c1191c" providerId="AD" clId="Web-{DF39F6E8-B329-45F1-8341-9A79317B9B33}" dt="2020-10-20T22:12:59.571" v="304" actId="20577"/>
          <ac:spMkLst>
            <pc:docMk/>
            <pc:sldMk cId="1717537018" sldId="266"/>
            <ac:spMk id="2" creationId="{7DE54EA2-DDBE-E746-8F28-4FDEE6F31E47}"/>
          </ac:spMkLst>
        </pc:spChg>
        <pc:spChg chg="mod">
          <ac:chgData name="Norelli, Nicole" userId="S::nnorelli@smu.edu::0fac335b-5a1b-415f-b232-077f11c1191c" providerId="AD" clId="Web-{DF39F6E8-B329-45F1-8341-9A79317B9B33}" dt="2020-10-20T22:26:34.938" v="700" actId="20577"/>
          <ac:spMkLst>
            <pc:docMk/>
            <pc:sldMk cId="1717537018" sldId="266"/>
            <ac:spMk id="11" creationId="{2C655FF4-9D96-204C-A330-69D6AEF0D32A}"/>
          </ac:spMkLst>
        </pc:spChg>
      </pc:sldChg>
    </pc:docChg>
  </pc:docChgLst>
  <pc:docChgLst>
    <pc:chgData name="Miller, Allen" userId="81e070d6-4ee0-40ef-bb46-9c8aa3a16ffd" providerId="ADAL" clId="{C1234E70-92DE-9C4D-B0C9-2E16D45FB257}"/>
    <pc:docChg chg="undo custSel mod addSld modSld sldOrd modShowInfo">
      <pc:chgData name="Miller, Allen" userId="81e070d6-4ee0-40ef-bb46-9c8aa3a16ffd" providerId="ADAL" clId="{C1234E70-92DE-9C4D-B0C9-2E16D45FB257}" dt="2020-10-21T15:51:33.899" v="2241" actId="14100"/>
      <pc:docMkLst>
        <pc:docMk/>
      </pc:docMkLst>
      <pc:sldChg chg="modSp mod">
        <pc:chgData name="Miller, Allen" userId="81e070d6-4ee0-40ef-bb46-9c8aa3a16ffd" providerId="ADAL" clId="{C1234E70-92DE-9C4D-B0C9-2E16D45FB257}" dt="2020-10-12T17:08:15.746" v="308" actId="20577"/>
        <pc:sldMkLst>
          <pc:docMk/>
          <pc:sldMk cId="312190517" sldId="256"/>
        </pc:sldMkLst>
        <pc:spChg chg="mod">
          <ac:chgData name="Miller, Allen" userId="81e070d6-4ee0-40ef-bb46-9c8aa3a16ffd" providerId="ADAL" clId="{C1234E70-92DE-9C4D-B0C9-2E16D45FB257}" dt="2020-10-12T17:08:15.746" v="308" actId="20577"/>
          <ac:spMkLst>
            <pc:docMk/>
            <pc:sldMk cId="312190517" sldId="256"/>
            <ac:spMk id="2" creationId="{C8EF8C0F-0D5A-C841-967A-E782009EE7EA}"/>
          </ac:spMkLst>
        </pc:spChg>
      </pc:sldChg>
      <pc:sldChg chg="modSp mod">
        <pc:chgData name="Miller, Allen" userId="81e070d6-4ee0-40ef-bb46-9c8aa3a16ffd" providerId="ADAL" clId="{C1234E70-92DE-9C4D-B0C9-2E16D45FB257}" dt="2020-10-12T17:10:38.372" v="313" actId="1076"/>
        <pc:sldMkLst>
          <pc:docMk/>
          <pc:sldMk cId="3148220849" sldId="257"/>
        </pc:sldMkLst>
        <pc:picChg chg="mod modCrop">
          <ac:chgData name="Miller, Allen" userId="81e070d6-4ee0-40ef-bb46-9c8aa3a16ffd" providerId="ADAL" clId="{C1234E70-92DE-9C4D-B0C9-2E16D45FB257}" dt="2020-10-12T17:10:38.372" v="313" actId="1076"/>
          <ac:picMkLst>
            <pc:docMk/>
            <pc:sldMk cId="3148220849" sldId="257"/>
            <ac:picMk id="8" creationId="{AE5DAC3E-9E80-4C4D-B2E3-F3181DC73F4C}"/>
          </ac:picMkLst>
        </pc:picChg>
      </pc:sldChg>
      <pc:sldChg chg="modSp mod">
        <pc:chgData name="Miller, Allen" userId="81e070d6-4ee0-40ef-bb46-9c8aa3a16ffd" providerId="ADAL" clId="{C1234E70-92DE-9C4D-B0C9-2E16D45FB257}" dt="2020-10-13T22:47:58.313" v="750" actId="20577"/>
        <pc:sldMkLst>
          <pc:docMk/>
          <pc:sldMk cId="1343945990" sldId="258"/>
        </pc:sldMkLst>
        <pc:spChg chg="mod">
          <ac:chgData name="Miller, Allen" userId="81e070d6-4ee0-40ef-bb46-9c8aa3a16ffd" providerId="ADAL" clId="{C1234E70-92DE-9C4D-B0C9-2E16D45FB257}" dt="2020-10-13T22:47:58.313" v="750" actId="20577"/>
          <ac:spMkLst>
            <pc:docMk/>
            <pc:sldMk cId="1343945990" sldId="258"/>
            <ac:spMk id="3" creationId="{3EA288EB-26B5-E44E-BA7A-8CDB2EB92DE5}"/>
          </ac:spMkLst>
        </pc:spChg>
      </pc:sldChg>
      <pc:sldChg chg="modSp mod">
        <pc:chgData name="Miller, Allen" userId="81e070d6-4ee0-40ef-bb46-9c8aa3a16ffd" providerId="ADAL" clId="{C1234E70-92DE-9C4D-B0C9-2E16D45FB257}" dt="2020-10-12T14:16:13.810" v="301" actId="1076"/>
        <pc:sldMkLst>
          <pc:docMk/>
          <pc:sldMk cId="1476464908" sldId="259"/>
        </pc:sldMkLst>
        <pc:spChg chg="mod">
          <ac:chgData name="Miller, Allen" userId="81e070d6-4ee0-40ef-bb46-9c8aa3a16ffd" providerId="ADAL" clId="{C1234E70-92DE-9C4D-B0C9-2E16D45FB257}" dt="2020-10-12T14:16:13.810" v="301" actId="1076"/>
          <ac:spMkLst>
            <pc:docMk/>
            <pc:sldMk cId="1476464908" sldId="259"/>
            <ac:spMk id="7" creationId="{45BECAA4-43B9-934C-AF30-D83887666AC9}"/>
          </ac:spMkLst>
        </pc:spChg>
      </pc:sldChg>
      <pc:sldChg chg="addSp delSp modSp mod">
        <pc:chgData name="Miller, Allen" userId="81e070d6-4ee0-40ef-bb46-9c8aa3a16ffd" providerId="ADAL" clId="{C1234E70-92DE-9C4D-B0C9-2E16D45FB257}" dt="2020-10-12T17:50:54.982" v="722" actId="14100"/>
        <pc:sldMkLst>
          <pc:docMk/>
          <pc:sldMk cId="1481389859" sldId="260"/>
        </pc:sldMkLst>
        <pc:spChg chg="add del mod">
          <ac:chgData name="Miller, Allen" userId="81e070d6-4ee0-40ef-bb46-9c8aa3a16ffd" providerId="ADAL" clId="{C1234E70-92DE-9C4D-B0C9-2E16D45FB257}" dt="2020-10-12T17:45:57.673" v="508"/>
          <ac:spMkLst>
            <pc:docMk/>
            <pc:sldMk cId="1481389859" sldId="260"/>
            <ac:spMk id="3" creationId="{36DF6F0D-160F-9B46-83B8-4C32D7F3607C}"/>
          </ac:spMkLst>
        </pc:spChg>
        <pc:spChg chg="del">
          <ac:chgData name="Miller, Allen" userId="81e070d6-4ee0-40ef-bb46-9c8aa3a16ffd" providerId="ADAL" clId="{C1234E70-92DE-9C4D-B0C9-2E16D45FB257}" dt="2020-10-12T17:47:26.074" v="714" actId="478"/>
          <ac:spMkLst>
            <pc:docMk/>
            <pc:sldMk cId="1481389859" sldId="260"/>
            <ac:spMk id="6" creationId="{E6CE495B-9F84-9B41-B380-7BC193A28F1E}"/>
          </ac:spMkLst>
        </pc:spChg>
        <pc:spChg chg="add mod">
          <ac:chgData name="Miller, Allen" userId="81e070d6-4ee0-40ef-bb46-9c8aa3a16ffd" providerId="ADAL" clId="{C1234E70-92DE-9C4D-B0C9-2E16D45FB257}" dt="2020-10-12T17:49:50.124" v="719" actId="14100"/>
          <ac:spMkLst>
            <pc:docMk/>
            <pc:sldMk cId="1481389859" sldId="260"/>
            <ac:spMk id="7" creationId="{6D953380-8D6E-AC40-9D2E-089A59177F96}"/>
          </ac:spMkLst>
        </pc:spChg>
        <pc:picChg chg="mod">
          <ac:chgData name="Miller, Allen" userId="81e070d6-4ee0-40ef-bb46-9c8aa3a16ffd" providerId="ADAL" clId="{C1234E70-92DE-9C4D-B0C9-2E16D45FB257}" dt="2020-10-12T17:50:54.982" v="722" actId="14100"/>
          <ac:picMkLst>
            <pc:docMk/>
            <pc:sldMk cId="1481389859" sldId="260"/>
            <ac:picMk id="5" creationId="{400EDEA8-5F70-E146-B5CC-F1EAE112CAD2}"/>
          </ac:picMkLst>
        </pc:picChg>
      </pc:sldChg>
      <pc:sldChg chg="addSp delSp modSp mod">
        <pc:chgData name="Miller, Allen" userId="81e070d6-4ee0-40ef-bb46-9c8aa3a16ffd" providerId="ADAL" clId="{C1234E70-92DE-9C4D-B0C9-2E16D45FB257}" dt="2020-10-12T17:52:19.180" v="724" actId="14100"/>
        <pc:sldMkLst>
          <pc:docMk/>
          <pc:sldMk cId="267281810" sldId="261"/>
        </pc:sldMkLst>
        <pc:spChg chg="del">
          <ac:chgData name="Miller, Allen" userId="81e070d6-4ee0-40ef-bb46-9c8aa3a16ffd" providerId="ADAL" clId="{C1234E70-92DE-9C4D-B0C9-2E16D45FB257}" dt="2020-10-12T14:13:25.403" v="289" actId="478"/>
          <ac:spMkLst>
            <pc:docMk/>
            <pc:sldMk cId="267281810" sldId="261"/>
            <ac:spMk id="6" creationId="{5979B159-8CCC-0A40-8D21-1FED8D677704}"/>
          </ac:spMkLst>
        </pc:spChg>
        <pc:spChg chg="add mod">
          <ac:chgData name="Miller, Allen" userId="81e070d6-4ee0-40ef-bb46-9c8aa3a16ffd" providerId="ADAL" clId="{C1234E70-92DE-9C4D-B0C9-2E16D45FB257}" dt="2020-10-12T17:52:14.725" v="723" actId="14100"/>
          <ac:spMkLst>
            <pc:docMk/>
            <pc:sldMk cId="267281810" sldId="261"/>
            <ac:spMk id="7" creationId="{012A028D-4773-6440-BB10-E7A5013CDE3F}"/>
          </ac:spMkLst>
        </pc:spChg>
        <pc:graphicFrameChg chg="add del mod">
          <ac:chgData name="Miller, Allen" userId="81e070d6-4ee0-40ef-bb46-9c8aa3a16ffd" providerId="ADAL" clId="{C1234E70-92DE-9C4D-B0C9-2E16D45FB257}" dt="2020-10-12T14:03:30.257" v="55"/>
          <ac:graphicFrameMkLst>
            <pc:docMk/>
            <pc:sldMk cId="267281810" sldId="261"/>
            <ac:graphicFrameMk id="3" creationId="{74BCF175-C4D6-AB45-8129-6B0D51EF2A7D}"/>
          </ac:graphicFrameMkLst>
        </pc:graphicFrameChg>
        <pc:picChg chg="mod">
          <ac:chgData name="Miller, Allen" userId="81e070d6-4ee0-40ef-bb46-9c8aa3a16ffd" providerId="ADAL" clId="{C1234E70-92DE-9C4D-B0C9-2E16D45FB257}" dt="2020-10-12T17:52:19.180" v="724" actId="14100"/>
          <ac:picMkLst>
            <pc:docMk/>
            <pc:sldMk cId="267281810" sldId="261"/>
            <ac:picMk id="5" creationId="{5BDBF3EB-D64A-2145-A7C5-76689E6A571A}"/>
          </ac:picMkLst>
        </pc:picChg>
      </pc:sldChg>
      <pc:sldChg chg="modSp mod">
        <pc:chgData name="Miller, Allen" userId="81e070d6-4ee0-40ef-bb46-9c8aa3a16ffd" providerId="ADAL" clId="{C1234E70-92DE-9C4D-B0C9-2E16D45FB257}" dt="2020-10-12T14:16:20.843" v="302" actId="1076"/>
        <pc:sldMkLst>
          <pc:docMk/>
          <pc:sldMk cId="684935940" sldId="262"/>
        </pc:sldMkLst>
        <pc:spChg chg="mod">
          <ac:chgData name="Miller, Allen" userId="81e070d6-4ee0-40ef-bb46-9c8aa3a16ffd" providerId="ADAL" clId="{C1234E70-92DE-9C4D-B0C9-2E16D45FB257}" dt="2020-10-12T14:16:20.843" v="302" actId="1076"/>
          <ac:spMkLst>
            <pc:docMk/>
            <pc:sldMk cId="684935940" sldId="262"/>
            <ac:spMk id="7" creationId="{B883F458-6DDD-F540-82C1-2BA21EF9533A}"/>
          </ac:spMkLst>
        </pc:spChg>
      </pc:sldChg>
      <pc:sldChg chg="addSp delSp modSp add mod setBg setClrOvrMap">
        <pc:chgData name="Miller, Allen" userId="81e070d6-4ee0-40ef-bb46-9c8aa3a16ffd" providerId="ADAL" clId="{C1234E70-92DE-9C4D-B0C9-2E16D45FB257}" dt="2020-10-12T17:59:35.732" v="748" actId="20577"/>
        <pc:sldMkLst>
          <pc:docMk/>
          <pc:sldMk cId="3171009211" sldId="264"/>
        </pc:sldMkLst>
        <pc:spChg chg="mod">
          <ac:chgData name="Miller, Allen" userId="81e070d6-4ee0-40ef-bb46-9c8aa3a16ffd" providerId="ADAL" clId="{C1234E70-92DE-9C4D-B0C9-2E16D45FB257}" dt="2020-10-12T17:59:35.732" v="748" actId="20577"/>
          <ac:spMkLst>
            <pc:docMk/>
            <pc:sldMk cId="3171009211" sldId="264"/>
            <ac:spMk id="2" creationId="{06AAC6C3-CAF5-B645-B240-450C41549477}"/>
          </ac:spMkLst>
        </pc:spChg>
        <pc:spChg chg="del">
          <ac:chgData name="Miller, Allen" userId="81e070d6-4ee0-40ef-bb46-9c8aa3a16ffd" providerId="ADAL" clId="{C1234E70-92DE-9C4D-B0C9-2E16D45FB257}" dt="2020-10-12T17:59:29.178" v="726" actId="26606"/>
          <ac:spMkLst>
            <pc:docMk/>
            <pc:sldMk cId="3171009211" sldId="264"/>
            <ac:spMk id="3" creationId="{089F4883-91D2-4040-A884-8D1E521C322D}"/>
          </ac:spMkLst>
        </pc:spChg>
        <pc:spChg chg="add">
          <ac:chgData name="Miller, Allen" userId="81e070d6-4ee0-40ef-bb46-9c8aa3a16ffd" providerId="ADAL" clId="{C1234E70-92DE-9C4D-B0C9-2E16D45FB257}" dt="2020-10-12T17:59:29.178" v="726" actId="26606"/>
          <ac:spMkLst>
            <pc:docMk/>
            <pc:sldMk cId="3171009211" sldId="264"/>
            <ac:spMk id="17" creationId="{2FCAD798-DEC5-4392-90CE-C46AD6CE68A3}"/>
          </ac:spMkLst>
        </pc:spChg>
        <pc:grpChg chg="add">
          <ac:chgData name="Miller, Allen" userId="81e070d6-4ee0-40ef-bb46-9c8aa3a16ffd" providerId="ADAL" clId="{C1234E70-92DE-9C4D-B0C9-2E16D45FB257}" dt="2020-10-12T17:59:29.178" v="726" actId="26606"/>
          <ac:grpSpMkLst>
            <pc:docMk/>
            <pc:sldMk cId="3171009211" sldId="264"/>
            <ac:grpSpMk id="8" creationId="{5B44741E-4F8A-4DC4-96E4-E4A2E555A88D}"/>
          </ac:grpSpMkLst>
        </pc:grpChg>
        <pc:grpChg chg="add">
          <ac:chgData name="Miller, Allen" userId="81e070d6-4ee0-40ef-bb46-9c8aa3a16ffd" providerId="ADAL" clId="{C1234E70-92DE-9C4D-B0C9-2E16D45FB257}" dt="2020-10-12T17:59:29.178" v="726" actId="26606"/>
          <ac:grpSpMkLst>
            <pc:docMk/>
            <pc:sldMk cId="3171009211" sldId="264"/>
            <ac:grpSpMk id="19" creationId="{F1ECA4FE-7D2F-4576-B767-3A5F5ABFE90F}"/>
          </ac:grpSpMkLst>
        </pc:grpChg>
        <pc:cxnChg chg="add">
          <ac:chgData name="Miller, Allen" userId="81e070d6-4ee0-40ef-bb46-9c8aa3a16ffd" providerId="ADAL" clId="{C1234E70-92DE-9C4D-B0C9-2E16D45FB257}" dt="2020-10-12T17:59:29.178" v="726" actId="26606"/>
          <ac:cxnSpMkLst>
            <pc:docMk/>
            <pc:sldMk cId="3171009211" sldId="264"/>
            <ac:cxnSpMk id="23" creationId="{E81F53E2-F556-42FA-8D24-113839EE19F8}"/>
          </ac:cxnSpMkLst>
        </pc:cxnChg>
      </pc:sldChg>
      <pc:sldChg chg="addSp delSp modSp add mod">
        <pc:chgData name="Miller, Allen" userId="81e070d6-4ee0-40ef-bb46-9c8aa3a16ffd" providerId="ADAL" clId="{C1234E70-92DE-9C4D-B0C9-2E16D45FB257}" dt="2020-10-19T17:57:20.221" v="1218" actId="1076"/>
        <pc:sldMkLst>
          <pc:docMk/>
          <pc:sldMk cId="1596921650" sldId="265"/>
        </pc:sldMkLst>
        <pc:spChg chg="mod">
          <ac:chgData name="Miller, Allen" userId="81e070d6-4ee0-40ef-bb46-9c8aa3a16ffd" providerId="ADAL" clId="{C1234E70-92DE-9C4D-B0C9-2E16D45FB257}" dt="2020-10-19T15:37:50.503" v="855" actId="14100"/>
          <ac:spMkLst>
            <pc:docMk/>
            <pc:sldMk cId="1596921650" sldId="265"/>
            <ac:spMk id="2" creationId="{FB6CCBD4-6B68-A841-9A04-51B929EA5556}"/>
          </ac:spMkLst>
        </pc:spChg>
        <pc:spChg chg="del">
          <ac:chgData name="Miller, Allen" userId="81e070d6-4ee0-40ef-bb46-9c8aa3a16ffd" providerId="ADAL" clId="{C1234E70-92DE-9C4D-B0C9-2E16D45FB257}" dt="2020-10-19T15:35:39.424" v="759"/>
          <ac:spMkLst>
            <pc:docMk/>
            <pc:sldMk cId="1596921650" sldId="265"/>
            <ac:spMk id="3" creationId="{DBF2A321-5589-354D-9A3D-8A48E2C29D26}"/>
          </ac:spMkLst>
        </pc:spChg>
        <pc:spChg chg="add del mod">
          <ac:chgData name="Miller, Allen" userId="81e070d6-4ee0-40ef-bb46-9c8aa3a16ffd" providerId="ADAL" clId="{C1234E70-92DE-9C4D-B0C9-2E16D45FB257}" dt="2020-10-19T15:37:28.384" v="837"/>
          <ac:spMkLst>
            <pc:docMk/>
            <pc:sldMk cId="1596921650" sldId="265"/>
            <ac:spMk id="6" creationId="{CE361F90-12F0-E840-9BB3-71894FE57812}"/>
          </ac:spMkLst>
        </pc:spChg>
        <pc:spChg chg="add del mod">
          <ac:chgData name="Miller, Allen" userId="81e070d6-4ee0-40ef-bb46-9c8aa3a16ffd" providerId="ADAL" clId="{C1234E70-92DE-9C4D-B0C9-2E16D45FB257}" dt="2020-10-19T15:37:51.543" v="857"/>
          <ac:spMkLst>
            <pc:docMk/>
            <pc:sldMk cId="1596921650" sldId="265"/>
            <ac:spMk id="7" creationId="{1F651B00-2A55-3247-A917-6789C1D4666E}"/>
          </ac:spMkLst>
        </pc:spChg>
        <pc:spChg chg="add mod">
          <ac:chgData name="Miller, Allen" userId="81e070d6-4ee0-40ef-bb46-9c8aa3a16ffd" providerId="ADAL" clId="{C1234E70-92DE-9C4D-B0C9-2E16D45FB257}" dt="2020-10-19T17:57:20.221" v="1218" actId="1076"/>
          <ac:spMkLst>
            <pc:docMk/>
            <pc:sldMk cId="1596921650" sldId="265"/>
            <ac:spMk id="8" creationId="{FB0AA05F-A584-944B-B2E4-E51C50337000}"/>
          </ac:spMkLst>
        </pc:spChg>
        <pc:picChg chg="add mod">
          <ac:chgData name="Miller, Allen" userId="81e070d6-4ee0-40ef-bb46-9c8aa3a16ffd" providerId="ADAL" clId="{C1234E70-92DE-9C4D-B0C9-2E16D45FB257}" dt="2020-10-19T15:38:11.040" v="860" actId="1076"/>
          <ac:picMkLst>
            <pc:docMk/>
            <pc:sldMk cId="1596921650" sldId="265"/>
            <ac:picMk id="5" creationId="{306862EC-4026-5540-BBF2-3343103E2FE7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15:51:33.899" v="2241" actId="14100"/>
        <pc:sldMkLst>
          <pc:docMk/>
          <pc:sldMk cId="1717537018" sldId="266"/>
        </pc:sldMkLst>
        <pc:spChg chg="mod">
          <ac:chgData name="Miller, Allen" userId="81e070d6-4ee0-40ef-bb46-9c8aa3a16ffd" providerId="ADAL" clId="{C1234E70-92DE-9C4D-B0C9-2E16D45FB257}" dt="2020-10-19T18:10:28.222" v="1241" actId="20577"/>
          <ac:spMkLst>
            <pc:docMk/>
            <pc:sldMk cId="1717537018" sldId="266"/>
            <ac:spMk id="2" creationId="{7DE54EA2-DDBE-E746-8F28-4FDEE6F31E47}"/>
          </ac:spMkLst>
        </pc:spChg>
        <pc:spChg chg="del">
          <ac:chgData name="Miller, Allen" userId="81e070d6-4ee0-40ef-bb46-9c8aa3a16ffd" providerId="ADAL" clId="{C1234E70-92DE-9C4D-B0C9-2E16D45FB257}" dt="2020-10-19T18:10:34.121" v="1242"/>
          <ac:spMkLst>
            <pc:docMk/>
            <pc:sldMk cId="1717537018" sldId="266"/>
            <ac:spMk id="3" creationId="{A0301C46-4EA1-3E45-8031-DCC958C1BE62}"/>
          </ac:spMkLst>
        </pc:spChg>
        <pc:spChg chg="add del mod">
          <ac:chgData name="Miller, Allen" userId="81e070d6-4ee0-40ef-bb46-9c8aa3a16ffd" providerId="ADAL" clId="{C1234E70-92DE-9C4D-B0C9-2E16D45FB257}" dt="2020-10-21T15:49:52.544" v="2220"/>
          <ac:spMkLst>
            <pc:docMk/>
            <pc:sldMk cId="1717537018" sldId="266"/>
            <ac:spMk id="4" creationId="{21A796B5-3B84-C74B-804F-0136A030A3F4}"/>
          </ac:spMkLst>
        </pc:spChg>
        <pc:spChg chg="add del mod">
          <ac:chgData name="Miller, Allen" userId="81e070d6-4ee0-40ef-bb46-9c8aa3a16ffd" providerId="ADAL" clId="{C1234E70-92DE-9C4D-B0C9-2E16D45FB257}" dt="2020-10-20T14:19:32.163" v="2083" actId="478"/>
          <ac:spMkLst>
            <pc:docMk/>
            <pc:sldMk cId="1717537018" sldId="266"/>
            <ac:spMk id="6" creationId="{EE68ED41-4F14-1F49-AFE2-DA020C0E1726}"/>
          </ac:spMkLst>
        </pc:spChg>
        <pc:spChg chg="add del mod">
          <ac:chgData name="Miller, Allen" userId="81e070d6-4ee0-40ef-bb46-9c8aa3a16ffd" providerId="ADAL" clId="{C1234E70-92DE-9C4D-B0C9-2E16D45FB257}" dt="2020-10-20T14:18:30.458" v="2066"/>
          <ac:spMkLst>
            <pc:docMk/>
            <pc:sldMk cId="1717537018" sldId="266"/>
            <ac:spMk id="8" creationId="{96DD3E1A-2552-E240-BFCD-4050079ADFF9}"/>
          </ac:spMkLst>
        </pc:spChg>
        <pc:spChg chg="add del mod">
          <ac:chgData name="Miller, Allen" userId="81e070d6-4ee0-40ef-bb46-9c8aa3a16ffd" providerId="ADAL" clId="{C1234E70-92DE-9C4D-B0C9-2E16D45FB257}" dt="2020-10-21T15:50:51.178" v="2229"/>
          <ac:spMkLst>
            <pc:docMk/>
            <pc:sldMk cId="1717537018" sldId="266"/>
            <ac:spMk id="8" creationId="{D0A0FF17-5D19-BC45-8856-FE538A095086}"/>
          </ac:spMkLst>
        </pc:spChg>
        <pc:spChg chg="add mod">
          <ac:chgData name="Miller, Allen" userId="81e070d6-4ee0-40ef-bb46-9c8aa3a16ffd" providerId="ADAL" clId="{C1234E70-92DE-9C4D-B0C9-2E16D45FB257}" dt="2020-10-21T03:03:48.183" v="2211" actId="1076"/>
          <ac:spMkLst>
            <pc:docMk/>
            <pc:sldMk cId="1717537018" sldId="266"/>
            <ac:spMk id="11" creationId="{2C655FF4-9D96-204C-A330-69D6AEF0D32A}"/>
          </ac:spMkLst>
        </pc:spChg>
        <pc:spChg chg="add del mod">
          <ac:chgData name="Miller, Allen" userId="81e070d6-4ee0-40ef-bb46-9c8aa3a16ffd" providerId="ADAL" clId="{C1234E70-92DE-9C4D-B0C9-2E16D45FB257}" dt="2020-10-20T14:21:15.962" v="2110"/>
          <ac:spMkLst>
            <pc:docMk/>
            <pc:sldMk cId="1717537018" sldId="266"/>
            <ac:spMk id="12" creationId="{8F0C8E5B-D78D-C346-876D-B9E7C84E109D}"/>
          </ac:spMkLst>
        </pc:spChg>
        <pc:picChg chg="add del mod modCrop">
          <ac:chgData name="Miller, Allen" userId="81e070d6-4ee0-40ef-bb46-9c8aa3a16ffd" providerId="ADAL" clId="{C1234E70-92DE-9C4D-B0C9-2E16D45FB257}" dt="2020-10-20T14:18:04.134" v="2065" actId="478"/>
          <ac:picMkLst>
            <pc:docMk/>
            <pc:sldMk cId="1717537018" sldId="266"/>
            <ac:picMk id="5" creationId="{8595C77C-33D2-0044-A25F-23302D1A39BE}"/>
          </ac:picMkLst>
        </pc:picChg>
        <pc:picChg chg="add del mod modCrop">
          <ac:chgData name="Miller, Allen" userId="81e070d6-4ee0-40ef-bb46-9c8aa3a16ffd" providerId="ADAL" clId="{C1234E70-92DE-9C4D-B0C9-2E16D45FB257}" dt="2020-10-21T15:50:45.732" v="2228" actId="478"/>
          <ac:picMkLst>
            <pc:docMk/>
            <pc:sldMk cId="1717537018" sldId="266"/>
            <ac:picMk id="6" creationId="{A1B24639-B785-7E43-A310-04144752073E}"/>
          </ac:picMkLst>
        </pc:picChg>
        <pc:picChg chg="add del mod">
          <ac:chgData name="Miller, Allen" userId="81e070d6-4ee0-40ef-bb46-9c8aa3a16ffd" providerId="ADAL" clId="{C1234E70-92DE-9C4D-B0C9-2E16D45FB257}" dt="2020-10-21T15:49:36.966" v="2219" actId="478"/>
          <ac:picMkLst>
            <pc:docMk/>
            <pc:sldMk cId="1717537018" sldId="266"/>
            <ac:picMk id="10" creationId="{1F189F1A-1FA9-9B49-9C5D-F1FB2898A6C5}"/>
          </ac:picMkLst>
        </pc:picChg>
        <pc:picChg chg="add mod modCrop">
          <ac:chgData name="Miller, Allen" userId="81e070d6-4ee0-40ef-bb46-9c8aa3a16ffd" providerId="ADAL" clId="{C1234E70-92DE-9C4D-B0C9-2E16D45FB257}" dt="2020-10-21T15:51:33.899" v="2241" actId="14100"/>
          <ac:picMkLst>
            <pc:docMk/>
            <pc:sldMk cId="1717537018" sldId="266"/>
            <ac:picMk id="12" creationId="{C5DEC447-7DED-4144-A3EF-D6BCE6C8BDCD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03:04:30.928" v="2218" actId="1076"/>
        <pc:sldMkLst>
          <pc:docMk/>
          <pc:sldMk cId="2337941025" sldId="267"/>
        </pc:sldMkLst>
        <pc:spChg chg="mod">
          <ac:chgData name="Miller, Allen" userId="81e070d6-4ee0-40ef-bb46-9c8aa3a16ffd" providerId="ADAL" clId="{C1234E70-92DE-9C4D-B0C9-2E16D45FB257}" dt="2020-10-19T18:15:10.937" v="1409" actId="20577"/>
          <ac:spMkLst>
            <pc:docMk/>
            <pc:sldMk cId="2337941025" sldId="267"/>
            <ac:spMk id="2" creationId="{F4FA4E84-3334-8644-9CCC-0958BA01AAE4}"/>
          </ac:spMkLst>
        </pc:spChg>
        <pc:spChg chg="del">
          <ac:chgData name="Miller, Allen" userId="81e070d6-4ee0-40ef-bb46-9c8aa3a16ffd" providerId="ADAL" clId="{C1234E70-92DE-9C4D-B0C9-2E16D45FB257}" dt="2020-10-19T18:15:41.609" v="1438"/>
          <ac:spMkLst>
            <pc:docMk/>
            <pc:sldMk cId="2337941025" sldId="267"/>
            <ac:spMk id="3" creationId="{5A444AB5-8D52-8D40-9BE3-2B012D7DC930}"/>
          </ac:spMkLst>
        </pc:spChg>
        <pc:spChg chg="add mod">
          <ac:chgData name="Miller, Allen" userId="81e070d6-4ee0-40ef-bb46-9c8aa3a16ffd" providerId="ADAL" clId="{C1234E70-92DE-9C4D-B0C9-2E16D45FB257}" dt="2020-10-21T03:04:28.027" v="2217" actId="1076"/>
          <ac:spMkLst>
            <pc:docMk/>
            <pc:sldMk cId="2337941025" sldId="267"/>
            <ac:spMk id="6" creationId="{735A836F-AD43-3045-A264-913D10B3D9A6}"/>
          </ac:spMkLst>
        </pc:spChg>
        <pc:picChg chg="add mod">
          <ac:chgData name="Miller, Allen" userId="81e070d6-4ee0-40ef-bb46-9c8aa3a16ffd" providerId="ADAL" clId="{C1234E70-92DE-9C4D-B0C9-2E16D45FB257}" dt="2020-10-21T03:04:30.928" v="2218" actId="1076"/>
          <ac:picMkLst>
            <pc:docMk/>
            <pc:sldMk cId="2337941025" sldId="267"/>
            <ac:picMk id="5" creationId="{2C1AFB69-4FA5-C042-B4C6-3407DEC5D7CC}"/>
          </ac:picMkLst>
        </pc:picChg>
      </pc:sldChg>
      <pc:sldChg chg="addSp delSp modSp add mod setBg">
        <pc:chgData name="Miller, Allen" userId="81e070d6-4ee0-40ef-bb46-9c8aa3a16ffd" providerId="ADAL" clId="{C1234E70-92DE-9C4D-B0C9-2E16D45FB257}" dt="2020-10-21T03:04:09.698" v="2214" actId="1076"/>
        <pc:sldMkLst>
          <pc:docMk/>
          <pc:sldMk cId="449723426" sldId="268"/>
        </pc:sldMkLst>
        <pc:spChg chg="mod">
          <ac:chgData name="Miller, Allen" userId="81e070d6-4ee0-40ef-bb46-9c8aa3a16ffd" providerId="ADAL" clId="{C1234E70-92DE-9C4D-B0C9-2E16D45FB257}" dt="2020-10-19T18:28:24.010" v="1850" actId="20577"/>
          <ac:spMkLst>
            <pc:docMk/>
            <pc:sldMk cId="449723426" sldId="268"/>
            <ac:spMk id="2" creationId="{B6707A18-A455-294F-A8F7-DEA5745A4D81}"/>
          </ac:spMkLst>
        </pc:spChg>
        <pc:spChg chg="del">
          <ac:chgData name="Miller, Allen" userId="81e070d6-4ee0-40ef-bb46-9c8aa3a16ffd" providerId="ADAL" clId="{C1234E70-92DE-9C4D-B0C9-2E16D45FB257}" dt="2020-10-19T18:15:52.977" v="1440"/>
          <ac:spMkLst>
            <pc:docMk/>
            <pc:sldMk cId="449723426" sldId="268"/>
            <ac:spMk id="3" creationId="{95098741-8080-ED43-B5B1-4B77244B295A}"/>
          </ac:spMkLst>
        </pc:spChg>
        <pc:spChg chg="add del">
          <ac:chgData name="Miller, Allen" userId="81e070d6-4ee0-40ef-bb46-9c8aa3a16ffd" providerId="ADAL" clId="{C1234E70-92DE-9C4D-B0C9-2E16D45FB257}" dt="2020-10-19T18:16:22" v="1446" actId="26606"/>
          <ac:spMkLst>
            <pc:docMk/>
            <pc:sldMk cId="449723426" sldId="268"/>
            <ac:spMk id="9" creationId="{D139ED22-847B-4936-AA09-73B891C2453A}"/>
          </ac:spMkLst>
        </pc:spChg>
        <pc:spChg chg="add del mod">
          <ac:chgData name="Miller, Allen" userId="81e070d6-4ee0-40ef-bb46-9c8aa3a16ffd" providerId="ADAL" clId="{C1234E70-92DE-9C4D-B0C9-2E16D45FB257}" dt="2020-10-19T18:18:15.815" v="1474"/>
          <ac:spMkLst>
            <pc:docMk/>
            <pc:sldMk cId="449723426" sldId="268"/>
            <ac:spMk id="10" creationId="{9C2A68F2-6C1A-A549-97FB-69351004490A}"/>
          </ac:spMkLst>
        </pc:spChg>
        <pc:spChg chg="add del">
          <ac:chgData name="Miller, Allen" userId="81e070d6-4ee0-40ef-bb46-9c8aa3a16ffd" providerId="ADAL" clId="{C1234E70-92DE-9C4D-B0C9-2E16D45FB257}" dt="2020-10-19T18:16:24.145" v="1448" actId="26606"/>
          <ac:spMkLst>
            <pc:docMk/>
            <pc:sldMk cId="449723426" sldId="268"/>
            <ac:spMk id="11" creationId="{0A575D69-D092-474E-84A5-472942C08EFD}"/>
          </ac:spMkLst>
        </pc:spChg>
        <pc:spChg chg="add del">
          <ac:chgData name="Miller, Allen" userId="81e070d6-4ee0-40ef-bb46-9c8aa3a16ffd" providerId="ADAL" clId="{C1234E70-92DE-9C4D-B0C9-2E16D45FB257}" dt="2020-10-19T18:17:04.710" v="1463" actId="26606"/>
          <ac:spMkLst>
            <pc:docMk/>
            <pc:sldMk cId="449723426" sldId="268"/>
            <ac:spMk id="23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10" v="1463" actId="26606"/>
          <ac:spMkLst>
            <pc:docMk/>
            <pc:sldMk cId="449723426" sldId="268"/>
            <ac:spMk id="24" creationId="{5014FF2D-4863-43AA-82A7-958E9F743951}"/>
          </ac:spMkLst>
        </pc:spChg>
        <pc:spChg chg="add del">
          <ac:chgData name="Miller, Allen" userId="81e070d6-4ee0-40ef-bb46-9c8aa3a16ffd" providerId="ADAL" clId="{C1234E70-92DE-9C4D-B0C9-2E16D45FB257}" dt="2020-10-19T18:16:52.357" v="1454" actId="26606"/>
          <ac:spMkLst>
            <pc:docMk/>
            <pc:sldMk cId="449723426" sldId="268"/>
            <ac:spMk id="38" creationId="{5669AB50-4CAD-4D10-A09A-A0C01AF9E6F6}"/>
          </ac:spMkLst>
        </pc:spChg>
        <pc:spChg chg="add del">
          <ac:chgData name="Miller, Allen" userId="81e070d6-4ee0-40ef-bb46-9c8aa3a16ffd" providerId="ADAL" clId="{C1234E70-92DE-9C4D-B0C9-2E16D45FB257}" dt="2020-10-19T18:16:56.883" v="1456" actId="26606"/>
          <ac:spMkLst>
            <pc:docMk/>
            <pc:sldMk cId="449723426" sldId="268"/>
            <ac:spMk id="41" creationId="{B6E07BC7-FAEA-458C-90C9-A68082FBB328}"/>
          </ac:spMkLst>
        </pc:spChg>
        <pc:spChg chg="add del">
          <ac:chgData name="Miller, Allen" userId="81e070d6-4ee0-40ef-bb46-9c8aa3a16ffd" providerId="ADAL" clId="{C1234E70-92DE-9C4D-B0C9-2E16D45FB257}" dt="2020-10-19T18:16:56.883" v="1456" actId="26606"/>
          <ac:spMkLst>
            <pc:docMk/>
            <pc:sldMk cId="449723426" sldId="268"/>
            <ac:spMk id="43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6:58.790" v="1458" actId="26606"/>
          <ac:spMkLst>
            <pc:docMk/>
            <pc:sldMk cId="449723426" sldId="268"/>
            <ac:spMk id="45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0.028" v="1460" actId="26606"/>
          <ac:spMkLst>
            <pc:docMk/>
            <pc:sldMk cId="449723426" sldId="268"/>
            <ac:spMk id="47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00" v="1462" actId="26606"/>
          <ac:spMkLst>
            <pc:docMk/>
            <pc:sldMk cId="449723426" sldId="268"/>
            <ac:spMk id="51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00" v="1462" actId="26606"/>
          <ac:spMkLst>
            <pc:docMk/>
            <pc:sldMk cId="449723426" sldId="268"/>
            <ac:spMk id="52" creationId="{5014FF2D-4863-43AA-82A7-958E9F743951}"/>
          </ac:spMkLst>
        </pc:spChg>
        <pc:spChg chg="add mod">
          <ac:chgData name="Miller, Allen" userId="81e070d6-4ee0-40ef-bb46-9c8aa3a16ffd" providerId="ADAL" clId="{C1234E70-92DE-9C4D-B0C9-2E16D45FB257}" dt="2020-10-21T03:04:09.698" v="2214" actId="1076"/>
          <ac:spMkLst>
            <pc:docMk/>
            <pc:sldMk cId="449723426" sldId="268"/>
            <ac:spMk id="53" creationId="{B50B92AE-A646-DB44-B8D4-BF2C88CFF7D3}"/>
          </ac:spMkLst>
        </pc:spChg>
        <pc:spChg chg="add del">
          <ac:chgData name="Miller, Allen" userId="81e070d6-4ee0-40ef-bb46-9c8aa3a16ffd" providerId="ADAL" clId="{C1234E70-92DE-9C4D-B0C9-2E16D45FB257}" dt="2020-10-19T18:17:53.922" v="1468"/>
          <ac:spMkLst>
            <pc:docMk/>
            <pc:sldMk cId="449723426" sldId="268"/>
            <ac:spMk id="54" creationId="{A0F0A0B2-EAFD-4F52-B14D-238EA232AF55}"/>
          </ac:spMkLst>
        </pc:spChg>
        <pc:grpChg chg="add del">
          <ac:chgData name="Miller, Allen" userId="81e070d6-4ee0-40ef-bb46-9c8aa3a16ffd" providerId="ADAL" clId="{C1234E70-92DE-9C4D-B0C9-2E16D45FB257}" dt="2020-10-19T18:17:04.710" v="1463" actId="26606"/>
          <ac:grpSpMkLst>
            <pc:docMk/>
            <pc:sldMk cId="449723426" sldId="268"/>
            <ac:grpSpMk id="12" creationId="{353BC003-D6B7-4BF0-937D-4A015F6DEB15}"/>
          </ac:grpSpMkLst>
        </pc:grpChg>
        <pc:grpChg chg="add del">
          <ac:chgData name="Miller, Allen" userId="81e070d6-4ee0-40ef-bb46-9c8aa3a16ffd" providerId="ADAL" clId="{C1234E70-92DE-9C4D-B0C9-2E16D45FB257}" dt="2020-10-19T18:16:52.357" v="1454" actId="26606"/>
          <ac:grpSpMkLst>
            <pc:docMk/>
            <pc:sldMk cId="449723426" sldId="268"/>
            <ac:grpSpMk id="29" creationId="{5A992EA8-A2AE-480C-BFF9-7B134643975C}"/>
          </ac:grpSpMkLst>
        </pc:grpChg>
        <pc:grpChg chg="add del">
          <ac:chgData name="Miller, Allen" userId="81e070d6-4ee0-40ef-bb46-9c8aa3a16ffd" providerId="ADAL" clId="{C1234E70-92DE-9C4D-B0C9-2E16D45FB257}" dt="2020-10-19T18:16:56.883" v="1456" actId="26606"/>
          <ac:grpSpMkLst>
            <pc:docMk/>
            <pc:sldMk cId="449723426" sldId="268"/>
            <ac:grpSpMk id="40" creationId="{89674B87-B7AA-4FDD-B75B-0E6F82BFAB56}"/>
          </ac:grpSpMkLst>
        </pc:grpChg>
        <pc:grpChg chg="add del">
          <ac:chgData name="Miller, Allen" userId="81e070d6-4ee0-40ef-bb46-9c8aa3a16ffd" providerId="ADAL" clId="{C1234E70-92DE-9C4D-B0C9-2E16D45FB257}" dt="2020-10-19T18:17:04.700" v="1462" actId="26606"/>
          <ac:grpSpMkLst>
            <pc:docMk/>
            <pc:sldMk cId="449723426" sldId="268"/>
            <ac:grpSpMk id="49" creationId="{353BC003-D6B7-4BF0-937D-4A015F6DEB15}"/>
          </ac:grpSpMkLst>
        </pc:grpChg>
        <pc:picChg chg="add del mod">
          <ac:chgData name="Miller, Allen" userId="81e070d6-4ee0-40ef-bb46-9c8aa3a16ffd" providerId="ADAL" clId="{C1234E70-92DE-9C4D-B0C9-2E16D45FB257}" dt="2020-10-19T18:17:44.087" v="1467" actId="478"/>
          <ac:picMkLst>
            <pc:docMk/>
            <pc:sldMk cId="449723426" sldId="268"/>
            <ac:picMk id="5" creationId="{71CFEF57-B73A-CC47-B44A-0DF05D2D64A7}"/>
          </ac:picMkLst>
        </pc:picChg>
        <pc:picChg chg="add del mod">
          <ac:chgData name="Miller, Allen" userId="81e070d6-4ee0-40ef-bb46-9c8aa3a16ffd" providerId="ADAL" clId="{C1234E70-92DE-9C4D-B0C9-2E16D45FB257}" dt="2020-10-19T18:18:12.537" v="1473" actId="478"/>
          <ac:picMkLst>
            <pc:docMk/>
            <pc:sldMk cId="449723426" sldId="268"/>
            <ac:picMk id="7" creationId="{3C20050C-221C-D948-9B2F-D3437B18BB93}"/>
          </ac:picMkLst>
        </pc:picChg>
        <pc:picChg chg="add mod">
          <ac:chgData name="Miller, Allen" userId="81e070d6-4ee0-40ef-bb46-9c8aa3a16ffd" providerId="ADAL" clId="{C1234E70-92DE-9C4D-B0C9-2E16D45FB257}" dt="2020-10-21T03:04:01.612" v="2213" actId="1076"/>
          <ac:picMkLst>
            <pc:docMk/>
            <pc:sldMk cId="449723426" sldId="268"/>
            <ac:picMk id="26" creationId="{AF1F51ED-6314-544E-BA25-DA08199ABFF3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03:03:46.141" v="2207" actId="1076"/>
        <pc:sldMkLst>
          <pc:docMk/>
          <pc:sldMk cId="3195463409" sldId="269"/>
        </pc:sldMkLst>
        <pc:spChg chg="mod">
          <ac:chgData name="Miller, Allen" userId="81e070d6-4ee0-40ef-bb46-9c8aa3a16ffd" providerId="ADAL" clId="{C1234E70-92DE-9C4D-B0C9-2E16D45FB257}" dt="2020-10-20T14:24:08.234" v="2171" actId="20577"/>
          <ac:spMkLst>
            <pc:docMk/>
            <pc:sldMk cId="3195463409" sldId="269"/>
            <ac:spMk id="2" creationId="{DDDAAFE0-28D2-994B-8C50-C4768E0F7BCD}"/>
          </ac:spMkLst>
        </pc:spChg>
        <pc:spChg chg="del">
          <ac:chgData name="Miller, Allen" userId="81e070d6-4ee0-40ef-bb46-9c8aa3a16ffd" providerId="ADAL" clId="{C1234E70-92DE-9C4D-B0C9-2E16D45FB257}" dt="2020-10-21T00:02:44.154" v="2182" actId="478"/>
          <ac:spMkLst>
            <pc:docMk/>
            <pc:sldMk cId="3195463409" sldId="269"/>
            <ac:spMk id="3" creationId="{4C228119-D116-4FF1-8F67-BEDD18F372D3}"/>
          </ac:spMkLst>
        </pc:spChg>
        <pc:spChg chg="del">
          <ac:chgData name="Miller, Allen" userId="81e070d6-4ee0-40ef-bb46-9c8aa3a16ffd" providerId="ADAL" clId="{C1234E70-92DE-9C4D-B0C9-2E16D45FB257}" dt="2020-10-20T14:22:32.783" v="2114"/>
          <ac:spMkLst>
            <pc:docMk/>
            <pc:sldMk cId="3195463409" sldId="269"/>
            <ac:spMk id="3" creationId="{DDC92EEF-CB2D-EB49-8D47-E1367231C93C}"/>
          </ac:spMkLst>
        </pc:spChg>
        <pc:spChg chg="add del mod">
          <ac:chgData name="Miller, Allen" userId="81e070d6-4ee0-40ef-bb46-9c8aa3a16ffd" providerId="ADAL" clId="{C1234E70-92DE-9C4D-B0C9-2E16D45FB257}" dt="2020-10-21T02:38:40.161" v="2189"/>
          <ac:spMkLst>
            <pc:docMk/>
            <pc:sldMk cId="3195463409" sldId="269"/>
            <ac:spMk id="4" creationId="{A9C4B20F-E75A-294C-B428-DF6E18833B04}"/>
          </ac:spMkLst>
        </pc:spChg>
        <pc:spChg chg="add mod">
          <ac:chgData name="Miller, Allen" userId="81e070d6-4ee0-40ef-bb46-9c8aa3a16ffd" providerId="ADAL" clId="{C1234E70-92DE-9C4D-B0C9-2E16D45FB257}" dt="2020-10-21T00:02:41.032" v="2181" actId="20577"/>
          <ac:spMkLst>
            <pc:docMk/>
            <pc:sldMk cId="3195463409" sldId="269"/>
            <ac:spMk id="6" creationId="{ABA6FDC1-62F0-6F4D-BAE2-DAE8B8957785}"/>
          </ac:spMkLst>
        </pc:spChg>
        <pc:spChg chg="add mod">
          <ac:chgData name="Miller, Allen" userId="81e070d6-4ee0-40ef-bb46-9c8aa3a16ffd" providerId="ADAL" clId="{C1234E70-92DE-9C4D-B0C9-2E16D45FB257}" dt="2020-10-21T03:03:46.141" v="2207" actId="1076"/>
          <ac:spMkLst>
            <pc:docMk/>
            <pc:sldMk cId="3195463409" sldId="269"/>
            <ac:spMk id="7" creationId="{B1B7A3F6-4000-4A45-9260-CBA09B2ED25A}"/>
          </ac:spMkLst>
        </pc:spChg>
        <pc:picChg chg="add del mod modCrop">
          <ac:chgData name="Miller, Allen" userId="81e070d6-4ee0-40ef-bb46-9c8aa3a16ffd" providerId="ADAL" clId="{C1234E70-92DE-9C4D-B0C9-2E16D45FB257}" dt="2020-10-21T02:37:43.608" v="2188" actId="478"/>
          <ac:picMkLst>
            <pc:docMk/>
            <pc:sldMk cId="3195463409" sldId="269"/>
            <ac:picMk id="5" creationId="{D8D3534B-B79F-D548-8AE8-00B047C04F55}"/>
          </ac:picMkLst>
        </pc:picChg>
        <pc:picChg chg="add mod">
          <ac:chgData name="Miller, Allen" userId="81e070d6-4ee0-40ef-bb46-9c8aa3a16ffd" providerId="ADAL" clId="{C1234E70-92DE-9C4D-B0C9-2E16D45FB257}" dt="2020-10-21T03:03:45.707" v="2206" actId="1076"/>
          <ac:picMkLst>
            <pc:docMk/>
            <pc:sldMk cId="3195463409" sldId="269"/>
            <ac:picMk id="9" creationId="{48BF4158-52C6-0441-9AE1-D68C09A91E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24B2-C13E-134C-9FDB-65EB6A81561A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9DDAF-2FD5-5542-A5A8-6BD351D0E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1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1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3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3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5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9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3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C0F-0D5A-C841-967A-E782009EE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Craft Beers and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9568A-97CF-454B-B746-7644BEFB5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Nicole Norelli</a:t>
            </a:r>
          </a:p>
          <a:p>
            <a:r>
              <a:rPr lang="en-US"/>
              <a:t>Allen Miller</a:t>
            </a:r>
          </a:p>
        </p:txBody>
      </p:sp>
    </p:spTree>
    <p:extLst>
      <p:ext uri="{BB962C8B-B14F-4D97-AF65-F5344CB8AC3E}">
        <p14:creationId xmlns:p14="http://schemas.microsoft.com/office/powerpoint/2010/main" val="31219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7A18-A455-294F-A8F7-DEA5745A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Median ABV Level by Census Region</a:t>
            </a:r>
          </a:p>
        </p:txBody>
      </p:sp>
      <p:pic>
        <p:nvPicPr>
          <p:cNvPr id="26" name="Content Placeholder 25" descr="Chart, bar chart&#10;&#10;Description automatically generated">
            <a:extLst>
              <a:ext uri="{FF2B5EF4-FFF2-40B4-BE49-F238E27FC236}">
                <a16:creationId xmlns:a16="http://schemas.microsoft.com/office/drawing/2014/main" id="{AF1F51ED-6314-544E-BA25-DA08199A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70234"/>
            <a:ext cx="7598979" cy="4587766"/>
          </a:xfr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50B92AE-A646-DB44-B8D4-BF2C88CFF7D3}"/>
              </a:ext>
            </a:extLst>
          </p:cNvPr>
          <p:cNvSpPr txBox="1">
            <a:spLocks/>
          </p:cNvSpPr>
          <p:nvPr/>
        </p:nvSpPr>
        <p:spPr>
          <a:xfrm>
            <a:off x="8285355" y="2470956"/>
            <a:ext cx="3699051" cy="3836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Little difference on ABV level based on census region</a:t>
            </a:r>
          </a:p>
          <a:p>
            <a:pPr lvl="1"/>
            <a:r>
              <a:rPr lang="en-US" dirty="0"/>
              <a:t>This makes sense because there was little variation in the median ABV level of all states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4E84-3334-8644-9CCC-0958BA01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Level By Census Region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C1AFB69-4FA5-C042-B4C6-3407DEC5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8506" y="2261286"/>
            <a:ext cx="7813494" cy="4596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5A836F-AD43-3045-A264-913D10B3D9A6}"/>
              </a:ext>
            </a:extLst>
          </p:cNvPr>
          <p:cNvSpPr txBox="1">
            <a:spLocks/>
          </p:cNvSpPr>
          <p:nvPr/>
        </p:nvSpPr>
        <p:spPr>
          <a:xfrm>
            <a:off x="24317" y="2502873"/>
            <a:ext cx="4354189" cy="4256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Craft Beers in Western States tend to have a higher median IBU level</a:t>
            </a:r>
          </a:p>
          <a:p>
            <a:pPr lvl="1"/>
            <a:r>
              <a:rPr lang="en-US" dirty="0"/>
              <a:t>Oregon is part of the west and had the beer with the highest IBU level.</a:t>
            </a:r>
          </a:p>
        </p:txBody>
      </p:sp>
    </p:spTree>
    <p:extLst>
      <p:ext uri="{BB962C8B-B14F-4D97-AF65-F5344CB8AC3E}">
        <p14:creationId xmlns:p14="http://schemas.microsoft.com/office/powerpoint/2010/main" val="233794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4EA2-DDBE-E746-8F28-4FDEE6F3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Most Common</a:t>
            </a:r>
            <a:r>
              <a:rPr lang="en-US" dirty="0"/>
              <a:t> Beer Style by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55FF4-9D96-204C-A330-69D6AEF0D32A}"/>
              </a:ext>
            </a:extLst>
          </p:cNvPr>
          <p:cNvSpPr txBox="1">
            <a:spLocks/>
          </p:cNvSpPr>
          <p:nvPr/>
        </p:nvSpPr>
        <p:spPr>
          <a:xfrm>
            <a:off x="8449008" y="2601030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IPA is the most common craft beer type throughout in 37 states and District of Columbia.</a:t>
            </a:r>
          </a:p>
          <a:p>
            <a:r>
              <a:rPr lang="en-US" dirty="0"/>
              <a:t>13 States had Ale as the most common type of craft beer produced.</a:t>
            </a:r>
          </a:p>
          <a:p>
            <a:r>
              <a:rPr lang="en-US" dirty="0"/>
              <a:t>Only one state (WI) had a type of beer other than Ale or IPA as the most common beer type in production.</a:t>
            </a:r>
          </a:p>
          <a:p>
            <a:endParaRPr lang="en-US" dirty="0"/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C5DEC447-7DED-4144-A3EF-D6BCE6C8B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59" b="20712"/>
          <a:stretch/>
        </p:blipFill>
        <p:spPr>
          <a:xfrm>
            <a:off x="-1" y="2407534"/>
            <a:ext cx="8449009" cy="4450465"/>
          </a:xfrm>
        </p:spPr>
      </p:pic>
    </p:spTree>
    <p:extLst>
      <p:ext uri="{BB962C8B-B14F-4D97-AF65-F5344CB8AC3E}">
        <p14:creationId xmlns:p14="http://schemas.microsoft.com/office/powerpoint/2010/main" val="171753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AFE0-28D2-994B-8C50-C4768E0F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639171" cy="706964"/>
          </a:xfrm>
        </p:spPr>
        <p:txBody>
          <a:bodyPr/>
          <a:lstStyle/>
          <a:p>
            <a:r>
              <a:rPr lang="en-US"/>
              <a:t>Popularity of beer styles by Census Regions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A6FDC1-62F0-6F4D-BAE2-DAE8B8957785}"/>
              </a:ext>
            </a:extLst>
          </p:cNvPr>
          <p:cNvSpPr txBox="1">
            <a:spLocks/>
          </p:cNvSpPr>
          <p:nvPr/>
        </p:nvSpPr>
        <p:spPr>
          <a:xfrm>
            <a:off x="341790" y="2558988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B7A3F6-4000-4A45-9260-CBA09B2ED25A}"/>
              </a:ext>
            </a:extLst>
          </p:cNvPr>
          <p:cNvSpPr txBox="1">
            <a:spLocks/>
          </p:cNvSpPr>
          <p:nvPr/>
        </p:nvSpPr>
        <p:spPr>
          <a:xfrm>
            <a:off x="782826" y="2716485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 proportions</a:t>
            </a:r>
          </a:p>
          <a:p>
            <a:endParaRPr lang="en-US" dirty="0"/>
          </a:p>
          <a:p>
            <a:r>
              <a:rPr lang="en-US" dirty="0"/>
              <a:t>IPA &amp; Ale most common in all regions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Market for IPA/Pale Ale throughout U.S.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48BF4158-52C6-0441-9AE1-D68C09A9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09" y="2308303"/>
            <a:ext cx="7032691" cy="4510764"/>
          </a:xfrm>
        </p:spPr>
      </p:pic>
    </p:spTree>
    <p:extLst>
      <p:ext uri="{BB962C8B-B14F-4D97-AF65-F5344CB8AC3E}">
        <p14:creationId xmlns:p14="http://schemas.microsoft.com/office/powerpoint/2010/main" val="319546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AAC6C3-CAF5-B645-B240-450C4154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 or Comments?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00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6264-2CEB-5446-986F-24D74E3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Breweries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E54C-8F34-6D43-B7AC-F0A08BE1D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54" y="2353315"/>
            <a:ext cx="7058397" cy="45046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DAC3E-9E80-4C4D-B2E3-F3181DC73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8" t="1376" r="23621" b="19445"/>
          <a:stretch/>
        </p:blipFill>
        <p:spPr>
          <a:xfrm>
            <a:off x="8170877" y="2752352"/>
            <a:ext cx="2961314" cy="37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C530-00E1-6B43-ABC2-B4157CAE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88EB-26B5-E44E-BA7A-8CDB2EB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85115"/>
            <a:ext cx="8645956" cy="3912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Problem: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ABV missing 62 values (2.6%)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IBU missing 1005 values (41.7%)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Resolution:</a:t>
            </a:r>
          </a:p>
          <a:p>
            <a:pPr lvl="1"/>
            <a:r>
              <a:rPr lang="en-US" sz="2000"/>
              <a:t>Omit for statistical analysis</a:t>
            </a:r>
            <a:endParaRPr lang="en-US" sz="2000" dirty="0"/>
          </a:p>
          <a:p>
            <a:pPr lvl="1"/>
            <a:r>
              <a:rPr lang="en-US" sz="2000"/>
              <a:t>Impute IBU values to improve machine learning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94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DEA8-5F70-E146-B5CC-F1EAE112C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4" y="2283770"/>
            <a:ext cx="6054095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C0477-0124-0548-A4E9-59FDAC01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IBU by State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953380-8D6E-AC40-9D2E-089A59177F96}"/>
              </a:ext>
            </a:extLst>
          </p:cNvPr>
          <p:cNvSpPr txBox="1">
            <a:spLocks/>
          </p:cNvSpPr>
          <p:nvPr/>
        </p:nvSpPr>
        <p:spPr>
          <a:xfrm>
            <a:off x="6358855" y="3517322"/>
            <a:ext cx="5791240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doesn’t appear to be an obvious correlation between a state and its median IBU level</a:t>
            </a:r>
          </a:p>
          <a:p>
            <a:endParaRPr lang="en-US"/>
          </a:p>
          <a:p>
            <a:r>
              <a:rPr lang="en-US"/>
              <a:t>Note: South Dakota was removed due to not having reported any values for IBU</a:t>
            </a:r>
          </a:p>
        </p:txBody>
      </p:sp>
    </p:spTree>
    <p:extLst>
      <p:ext uri="{BB962C8B-B14F-4D97-AF65-F5344CB8AC3E}">
        <p14:creationId xmlns:p14="http://schemas.microsoft.com/office/powerpoint/2010/main" val="148138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FD4E-F1BF-7F41-8865-90F18403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ABV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BF3EB-D64A-2145-A7C5-76689E6A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679" y="2357502"/>
            <a:ext cx="6362523" cy="450049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2A028D-4773-6440-BB10-E7A5013CDE3F}"/>
              </a:ext>
            </a:extLst>
          </p:cNvPr>
          <p:cNvSpPr txBox="1">
            <a:spLocks/>
          </p:cNvSpPr>
          <p:nvPr/>
        </p:nvSpPr>
        <p:spPr>
          <a:xfrm>
            <a:off x="145960" y="3265652"/>
            <a:ext cx="556694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West Virginia</a:t>
            </a:r>
          </a:p>
          <a:p>
            <a:pPr lvl="1"/>
            <a:r>
              <a:rPr lang="en-US"/>
              <a:t>12% ABV cap on beer</a:t>
            </a:r>
          </a:p>
          <a:p>
            <a:r>
              <a:rPr lang="en-US" b="1"/>
              <a:t>Utah</a:t>
            </a:r>
          </a:p>
          <a:p>
            <a:pPr lvl="1"/>
            <a:r>
              <a:rPr lang="en-US"/>
              <a:t>5% ABV cap on beer sold in Liquor stores (raised in 2019 from 4%)</a:t>
            </a:r>
          </a:p>
          <a:p>
            <a:pPr lvl="1"/>
            <a:r>
              <a:rPr lang="en-US"/>
              <a:t>4% ABV cap on all other beer sales</a:t>
            </a:r>
          </a:p>
        </p:txBody>
      </p:sp>
    </p:spTree>
    <p:extLst>
      <p:ext uri="{BB962C8B-B14F-4D97-AF65-F5344CB8AC3E}">
        <p14:creationId xmlns:p14="http://schemas.microsoft.com/office/powerpoint/2010/main" val="26728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D389-6F76-6A4F-BCC1-99E0D87B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Highest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1C81-FC64-C346-9FF6-9BDF617F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Colorado has the beer with the highest ABV</a:t>
            </a:r>
          </a:p>
          <a:p>
            <a:pPr lvl="1"/>
            <a:r>
              <a:rPr lang="en-US"/>
              <a:t>Name of Beer: Lee Hill Series Vol. 5 - Belgian Style Quadrupel Ale</a:t>
            </a:r>
          </a:p>
          <a:p>
            <a:pPr lvl="1"/>
            <a:r>
              <a:rPr lang="en-US"/>
              <a:t>Brewed By: Upslope Brewing Company</a:t>
            </a:r>
          </a:p>
          <a:p>
            <a:pPr lvl="1"/>
            <a:r>
              <a:rPr lang="en-US"/>
              <a:t>ABV: 0.128</a:t>
            </a:r>
          </a:p>
          <a:p>
            <a:r>
              <a:rPr lang="en-US"/>
              <a:t>Oregon has the beer with the highest IBU</a:t>
            </a:r>
          </a:p>
          <a:p>
            <a:pPr lvl="1"/>
            <a:r>
              <a:rPr lang="en-US"/>
              <a:t>Name of Beer: Bitter Bitch Imperial IPA</a:t>
            </a:r>
          </a:p>
          <a:p>
            <a:pPr lvl="1"/>
            <a:r>
              <a:rPr lang="en-US"/>
              <a:t>Brewed By: Astoria Brewing Company</a:t>
            </a:r>
          </a:p>
          <a:p>
            <a:pPr lvl="1"/>
            <a:r>
              <a:rPr lang="en-US"/>
              <a:t>IBU: 138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95A91-60B4-F94F-B5BD-77E5E5E3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67" y="2092432"/>
            <a:ext cx="1558589" cy="4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storia Bitter Bitch IIPA 1/6 BBL – Running Man">
            <a:extLst>
              <a:ext uri="{FF2B5EF4-FFF2-40B4-BE49-F238E27FC236}">
                <a16:creationId xmlns:a16="http://schemas.microsoft.com/office/drawing/2014/main" id="{8EF67D95-FADC-1A49-89ED-D3A1D6C8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790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9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2CAD-9733-524B-884D-E7ED3546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Alcohol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63EA1-966F-4A41-821C-EB0B257D9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1413" y="2289886"/>
            <a:ext cx="5258642" cy="4568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BECAA4-43B9-934C-AF30-D83887666AC9}"/>
              </a:ext>
            </a:extLst>
          </p:cNvPr>
          <p:cNvSpPr txBox="1">
            <a:spLocks/>
          </p:cNvSpPr>
          <p:nvPr/>
        </p:nvSpPr>
        <p:spPr>
          <a:xfrm>
            <a:off x="246462" y="3034419"/>
            <a:ext cx="6234951" cy="30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Median is centered around 0.05 ABV</a:t>
            </a:r>
          </a:p>
          <a:p>
            <a:r>
              <a:rPr lang="en-US"/>
              <a:t>Slightly right-skewed distribution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Summary Statistics:</a:t>
            </a:r>
          </a:p>
          <a:p>
            <a:pPr lvl="1"/>
            <a:r>
              <a:rPr lang="en-US">
                <a:ea typeface="+mn-lt"/>
                <a:cs typeface="+mn-lt"/>
              </a:rPr>
              <a:t>Minimum: 0.001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Median: 0.056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Max: 0.128</a:t>
            </a:r>
            <a:endParaRPr lang="en-US"/>
          </a:p>
          <a:p>
            <a:pPr lvl="1"/>
            <a:r>
              <a:rPr lang="en-US"/>
              <a:t>Standard Deviation: 0.0135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4140-9EB4-3346-B80B-A7E9C51F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between ABV and IBU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E5E7D-DC38-C24A-A7CE-FE8F601F5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8985"/>
            <a:ext cx="5433424" cy="456901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83F458-6DDD-F540-82C1-2BA21EF9533A}"/>
              </a:ext>
            </a:extLst>
          </p:cNvPr>
          <p:cNvSpPr txBox="1">
            <a:spLocks/>
          </p:cNvSpPr>
          <p:nvPr/>
        </p:nvSpPr>
        <p:spPr>
          <a:xfrm>
            <a:off x="5630069" y="3023419"/>
            <a:ext cx="6234951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Possible explanation: Brewing 101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Higher IBU = more hops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More hops = more bitter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To balance bitter = more malt (sugar)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More sugar + yeast = higher ABV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3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CBD4-6B68-A841-9A04-51B929EA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10175199" cy="706964"/>
          </a:xfrm>
        </p:spPr>
        <p:txBody>
          <a:bodyPr/>
          <a:lstStyle/>
          <a:p>
            <a:r>
              <a:rPr lang="en-US" dirty="0"/>
              <a:t>Using Machine Learning to Classify Beer Style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06862EC-4026-5540-BBF2-3343103E2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267" y="2288980"/>
            <a:ext cx="5871733" cy="456902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0AA05F-A584-944B-B2E4-E51C50337000}"/>
              </a:ext>
            </a:extLst>
          </p:cNvPr>
          <p:cNvSpPr txBox="1">
            <a:spLocks/>
          </p:cNvSpPr>
          <p:nvPr/>
        </p:nvSpPr>
        <p:spPr>
          <a:xfrm>
            <a:off x="165259" y="2354037"/>
            <a:ext cx="6234951" cy="4120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Predicts Ale or IPA using IBU and ABV 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Accuracy: 89.74%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Sensitivity: 91.62%</a:t>
            </a:r>
            <a:endParaRPr lang="en-US" sz="1800" dirty="0"/>
          </a:p>
          <a:p>
            <a:pPr lvl="2"/>
            <a:r>
              <a:rPr lang="en-US" sz="1600" dirty="0">
                <a:ea typeface="+mn-lt"/>
                <a:cs typeface="+mn-lt"/>
              </a:rPr>
              <a:t>Correct ID of Ale</a:t>
            </a:r>
            <a:endParaRPr lang="en-US" sz="1600" dirty="0"/>
          </a:p>
          <a:p>
            <a:pPr lvl="1"/>
            <a:r>
              <a:rPr lang="en-US" sz="1800" dirty="0">
                <a:ea typeface="+mn-lt"/>
                <a:cs typeface="+mn-lt"/>
              </a:rPr>
              <a:t>Specificity: 86.61%</a:t>
            </a:r>
            <a:endParaRPr lang="en-US" sz="1800" dirty="0"/>
          </a:p>
          <a:p>
            <a:pPr lvl="2"/>
            <a:r>
              <a:rPr lang="en-US" sz="1600" dirty="0">
                <a:ea typeface="+mn-lt"/>
                <a:cs typeface="+mn-lt"/>
              </a:rPr>
              <a:t>Correct ID of IPA</a:t>
            </a:r>
            <a:endParaRPr lang="en-US" sz="1600" dirty="0"/>
          </a:p>
          <a:p>
            <a:pPr lvl="2"/>
            <a:endParaRPr lang="en-US" sz="16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Missing IBU values imputed with median IBU by style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Nearly a 3% increase in accuracy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1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459</Words>
  <Application>Microsoft Macintosh PowerPoint</Application>
  <PresentationFormat>Widescreen</PresentationFormat>
  <Paragraphs>74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Craft Beers and Breweries</vt:lpstr>
      <vt:lpstr>Number of Breweries in each State</vt:lpstr>
      <vt:lpstr>Missing Values</vt:lpstr>
      <vt:lpstr>Median IBU by State</vt:lpstr>
      <vt:lpstr>Median ABV by State</vt:lpstr>
      <vt:lpstr>Highest ABV and IBU</vt:lpstr>
      <vt:lpstr>Alcohol Content</vt:lpstr>
      <vt:lpstr>Relationship between ABV and IBU</vt:lpstr>
      <vt:lpstr>Using Machine Learning to Classify Beer Style</vt:lpstr>
      <vt:lpstr>Median ABV Level by Census Region</vt:lpstr>
      <vt:lpstr>Median IBU Level By Census Region</vt:lpstr>
      <vt:lpstr> Most Common Beer Style by State</vt:lpstr>
      <vt:lpstr>Popularity of beer styles by Census Regions</vt:lpstr>
      <vt:lpstr>Questions or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Beers and Breweries</dc:title>
  <dc:creator>Miller, Allen</dc:creator>
  <cp:lastModifiedBy>Miller, Allen</cp:lastModifiedBy>
  <cp:revision>24</cp:revision>
  <dcterms:created xsi:type="dcterms:W3CDTF">2020-10-19T18:17:04Z</dcterms:created>
  <dcterms:modified xsi:type="dcterms:W3CDTF">2020-10-24T04:30:29Z</dcterms:modified>
</cp:coreProperties>
</file>